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3.xml" ContentType="application/vnd.openxmlformats-officedocument.theme+xml"/>
  <Override PartName="/ppt/tags/tag33.xml" ContentType="application/vnd.openxmlformats-officedocument.presentationml.tags+xml"/>
  <Override PartName="/ppt/notesSlides/notesSlide1.xml" ContentType="application/vnd.openxmlformats-officedocument.presentationml.notesSlide+xml"/>
  <Override PartName="/ppt/tags/tag34.xml" ContentType="application/vnd.openxmlformats-officedocument.presentationml.tags+xml"/>
  <Override PartName="/ppt/notesSlides/notesSlide2.xml" ContentType="application/vnd.openxmlformats-officedocument.presentationml.notesSlide+xml"/>
  <Override PartName="/ppt/tags/tag35.xml" ContentType="application/vnd.openxmlformats-officedocument.presentationml.tags+xml"/>
  <Override PartName="/ppt/notesSlides/notesSlide3.xml" ContentType="application/vnd.openxmlformats-officedocument.presentationml.notesSlide+xml"/>
  <Override PartName="/ppt/tags/tag36.xml" ContentType="application/vnd.openxmlformats-officedocument.presentationml.tags+xml"/>
  <Override PartName="/ppt/notesSlides/notesSlide4.xml" ContentType="application/vnd.openxmlformats-officedocument.presentationml.notesSlide+xml"/>
  <Override PartName="/ppt/tags/tag37.xml" ContentType="application/vnd.openxmlformats-officedocument.presentationml.tags+xml"/>
  <Override PartName="/ppt/notesSlides/notesSlide5.xml" ContentType="application/vnd.openxmlformats-officedocument.presentationml.notesSlide+xml"/>
  <Override PartName="/ppt/tags/tag38.xml" ContentType="application/vnd.openxmlformats-officedocument.presentationml.tags+xml"/>
  <Override PartName="/ppt/notesSlides/notesSlide6.xml" ContentType="application/vnd.openxmlformats-officedocument.presentationml.notesSlide+xml"/>
  <Override PartName="/ppt/tags/tag39.xml" ContentType="application/vnd.openxmlformats-officedocument.presentationml.tags+xml"/>
  <Override PartName="/ppt/notesSlides/notesSlide7.xml" ContentType="application/vnd.openxmlformats-officedocument.presentationml.notesSlide+xml"/>
  <Override PartName="/ppt/tags/tag40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65" r:id="rId3"/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41BC8-D9E8-46DD-99DB-827885E9407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05A8-7A26-4C11-B458-D79845ED0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97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745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C05A8-7A26-4C11-B458-D79845ED085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588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C05A8-7A26-4C11-B458-D79845ED085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895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C05A8-7A26-4C11-B458-D79845ED085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240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C05A8-7A26-4C11-B458-D79845ED085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524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C05A8-7A26-4C11-B458-D79845ED085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498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C05A8-7A26-4C11-B458-D79845ED085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285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C05A8-7A26-4C11-B458-D79845ED085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03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6931D-9BE1-48B0-8A73-732304BD4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3DD8C7-0059-4220-9539-F125B4720B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1D72AE-A739-4A5A-A5BD-36A0F409C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DB61-DE6D-47E7-B50C-E0C5C16D4016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C052DC-3ADE-49B5-9B1B-A3E907095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88BA1C-D848-4ABC-969B-8A4B7D820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27D-E29E-4A97-AB80-FB4188053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909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029256-78AE-460A-BC9A-BAC165DCB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42DA24-DDED-4025-9674-BB876D2B5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26E971-F83B-4789-A15D-CA4968FBA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DB61-DE6D-47E7-B50C-E0C5C16D4016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629083-F5F1-4F2E-BB67-3DAA07245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4B6EA5-7C63-4427-A655-FC3CA07FB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27D-E29E-4A97-AB80-FB4188053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217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FEB831-B92A-45B4-A44A-C12B309901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BBB040-C02E-4161-AA8D-5C106F3E4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DF57BE-E97F-46F8-BC7B-620606FED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DB61-DE6D-47E7-B50C-E0C5C16D4016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B069E8-D0D9-401E-84A2-EA7B88EF2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440E0-47C2-449A-AF00-37439F47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27D-E29E-4A97-AB80-FB4188053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979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курса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3" name="Подзаголовок  1"/>
          <p:cNvSpPr>
            <a:spLocks noGrp="1"/>
          </p:cNvSpPr>
          <p:nvPr>
            <p:ph type="subTitle" idx="1" hasCustomPrompt="1"/>
          </p:nvPr>
        </p:nvSpPr>
        <p:spPr>
          <a:xfrm>
            <a:off x="1524000" y="4105275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Введите подзаголовок</a:t>
            </a:r>
            <a:endParaRPr lang="ru-RU" dirty="0"/>
          </a:p>
        </p:txBody>
      </p:sp>
      <p:sp>
        <p:nvSpPr>
          <p:cNvPr id="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1524000" y="1420019"/>
            <a:ext cx="9144000" cy="2387600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0810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Глава курса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Подзаголовок  1"/>
          <p:cNvSpPr>
            <a:spLocks noGrp="1"/>
          </p:cNvSpPr>
          <p:nvPr>
            <p:ph type="subTitle" idx="1" hasCustomPrompt="1"/>
          </p:nvPr>
        </p:nvSpPr>
        <p:spPr>
          <a:xfrm>
            <a:off x="1361831" y="4458778"/>
            <a:ext cx="6804212" cy="165576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Введите подзаголовок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1330218" y="2574277"/>
            <a:ext cx="9540982" cy="1374892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екст  1"/>
          <p:cNvSpPr>
            <a:spLocks noGrp="1"/>
          </p:cNvSpPr>
          <p:nvPr>
            <p:ph type="body" sz="quarter" idx="10" hasCustomPrompt="1"/>
          </p:nvPr>
        </p:nvSpPr>
        <p:spPr>
          <a:xfrm>
            <a:off x="1330324" y="1201738"/>
            <a:ext cx="4814443" cy="585787"/>
          </a:xfrm>
        </p:spPr>
        <p:txBody>
          <a:bodyPr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4814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8416802" y="-2792"/>
            <a:ext cx="3775198" cy="686079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35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926281" y="5565802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2"/>
          <p:cNvSpPr>
            <a:spLocks noGrp="1"/>
          </p:cNvSpPr>
          <p:nvPr>
            <p:ph type="body" sz="quarter" idx="34" hasCustomPrompt="1"/>
          </p:nvPr>
        </p:nvSpPr>
        <p:spPr>
          <a:xfrm>
            <a:off x="926281" y="4713901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3"/>
          <p:cNvSpPr>
            <a:spLocks noGrp="1"/>
          </p:cNvSpPr>
          <p:nvPr>
            <p:ph type="body" sz="quarter" idx="33" hasCustomPrompt="1"/>
          </p:nvPr>
        </p:nvSpPr>
        <p:spPr>
          <a:xfrm>
            <a:off x="926281" y="3862000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8" name="Текст  4"/>
          <p:cNvSpPr>
            <a:spLocks noGrp="1"/>
          </p:cNvSpPr>
          <p:nvPr>
            <p:ph type="body" sz="quarter" idx="32" hasCustomPrompt="1"/>
          </p:nvPr>
        </p:nvSpPr>
        <p:spPr>
          <a:xfrm>
            <a:off x="926281" y="3010099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5"/>
          <p:cNvSpPr>
            <a:spLocks noGrp="1"/>
          </p:cNvSpPr>
          <p:nvPr>
            <p:ph type="body" sz="quarter" idx="31" hasCustomPrompt="1"/>
          </p:nvPr>
        </p:nvSpPr>
        <p:spPr>
          <a:xfrm>
            <a:off x="909439" y="2158198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4"/>
            <a:ext cx="6750786" cy="1113796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41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 1"/>
          <p:cNvSpPr>
            <a:spLocks noGrp="1"/>
          </p:cNvSpPr>
          <p:nvPr>
            <p:ph type="body" sz="quarter" idx="24" hasCustomPrompt="1"/>
          </p:nvPr>
        </p:nvSpPr>
        <p:spPr>
          <a:xfrm>
            <a:off x="7294814" y="510566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2"/>
          <p:cNvSpPr>
            <a:spLocks noGrp="1"/>
          </p:cNvSpPr>
          <p:nvPr>
            <p:ph type="body" sz="quarter" idx="23" hasCustomPrompt="1"/>
          </p:nvPr>
        </p:nvSpPr>
        <p:spPr>
          <a:xfrm>
            <a:off x="7294814" y="3983085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22" hasCustomPrompt="1"/>
          </p:nvPr>
        </p:nvSpPr>
        <p:spPr>
          <a:xfrm>
            <a:off x="7294814" y="2924377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4"/>
          <p:cNvSpPr>
            <a:spLocks noGrp="1"/>
          </p:cNvSpPr>
          <p:nvPr>
            <p:ph type="body" sz="quarter" idx="21" hasCustomPrompt="1"/>
          </p:nvPr>
        </p:nvSpPr>
        <p:spPr>
          <a:xfrm>
            <a:off x="1642676" y="510566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1642676" y="402197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11" hasCustomPrompt="1"/>
          </p:nvPr>
        </p:nvSpPr>
        <p:spPr>
          <a:xfrm>
            <a:off x="1643542" y="2934894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7"/>
          <p:cNvSpPr>
            <a:spLocks noGrp="1"/>
          </p:cNvSpPr>
          <p:nvPr>
            <p:ph type="body" sz="quarter" idx="19" hasCustomPrompt="1"/>
          </p:nvPr>
        </p:nvSpPr>
        <p:spPr>
          <a:xfrm>
            <a:off x="796426" y="2017527"/>
            <a:ext cx="10530388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1681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предел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796426" y="1903600"/>
            <a:ext cx="10557374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аблица"/>
          <p:cNvSpPr>
            <a:spLocks noGrp="1"/>
          </p:cNvSpPr>
          <p:nvPr>
            <p:ph type="tbl" sz="quarter" idx="20" hasCustomPrompt="1"/>
          </p:nvPr>
        </p:nvSpPr>
        <p:spPr>
          <a:xfrm>
            <a:off x="796925" y="2760663"/>
            <a:ext cx="10556875" cy="364807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Таблица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6903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641836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8943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/7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4851400" y="0"/>
            <a:ext cx="7341891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707574" y="2536941"/>
            <a:ext cx="3678161" cy="389768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07574" y="546652"/>
            <a:ext cx="3678160" cy="127368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496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3E290E-E5C7-45CE-864A-2BC020236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CD2FA4-9472-452B-807E-329D74013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7D37F7-BB48-4F24-AE23-5C9983935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DB61-DE6D-47E7-B50C-E0C5C16D4016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A66626-AA33-4C3D-89FE-0FE23CD9E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DE67A5-BB83-4B8F-9BD7-1CC0F1755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27D-E29E-4A97-AB80-FB4188053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432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0/3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852663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5550522" y="1941916"/>
            <a:ext cx="5803277" cy="4226871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5550522" y="120644"/>
            <a:ext cx="5803277" cy="113679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5285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34205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17312" y="5066115"/>
            <a:ext cx="10557375" cy="121185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17312" y="3644240"/>
            <a:ext cx="10557375" cy="724035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6750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6096001" cy="6857999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6713394" y="1941917"/>
            <a:ext cx="4839070" cy="394279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694960" y="120644"/>
            <a:ext cx="4857503" cy="113679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9279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/6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5630666" y="1941918"/>
            <a:ext cx="5666812" cy="4021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941918"/>
            <a:ext cx="4191000" cy="40219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1224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/4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6807395" y="1941917"/>
            <a:ext cx="4546406" cy="39823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8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941917"/>
            <a:ext cx="5444067" cy="398233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2050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блема и реш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half" idx="16" hasCustomPrompt="1"/>
          </p:nvPr>
        </p:nvSpPr>
        <p:spPr>
          <a:xfrm>
            <a:off x="6035465" y="5455552"/>
            <a:ext cx="4991926" cy="9412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5" name="Текст  2"/>
          <p:cNvSpPr>
            <a:spLocks noGrp="1"/>
          </p:cNvSpPr>
          <p:nvPr>
            <p:ph type="body" sz="quarter" idx="3" hasCustomPrompt="1"/>
          </p:nvPr>
        </p:nvSpPr>
        <p:spPr>
          <a:xfrm>
            <a:off x="6035465" y="4372693"/>
            <a:ext cx="4991926" cy="68219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1"/>
          <p:cNvSpPr>
            <a:spLocks noGrp="1"/>
          </p:cNvSpPr>
          <p:nvPr>
            <p:ph type="pic" sz="quarter" idx="14" hasCustomPrompt="1"/>
          </p:nvPr>
        </p:nvSpPr>
        <p:spPr>
          <a:xfrm>
            <a:off x="6172201" y="1670445"/>
            <a:ext cx="4587659" cy="2702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9" name="Текст  3"/>
          <p:cNvSpPr>
            <a:spLocks noGrp="1"/>
          </p:cNvSpPr>
          <p:nvPr>
            <p:ph type="body" sz="half" idx="15" hasCustomPrompt="1"/>
          </p:nvPr>
        </p:nvSpPr>
        <p:spPr>
          <a:xfrm>
            <a:off x="703052" y="5455552"/>
            <a:ext cx="4919825" cy="9412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4"/>
          <p:cNvSpPr>
            <a:spLocks noGrp="1"/>
          </p:cNvSpPr>
          <p:nvPr>
            <p:ph type="body" idx="1" hasCustomPrompt="1"/>
          </p:nvPr>
        </p:nvSpPr>
        <p:spPr>
          <a:xfrm>
            <a:off x="703054" y="4372693"/>
            <a:ext cx="4919824" cy="68219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Картинка  2"/>
          <p:cNvSpPr>
            <a:spLocks noGrp="1"/>
          </p:cNvSpPr>
          <p:nvPr>
            <p:ph type="pic" sz="quarter" idx="13" hasCustomPrompt="1"/>
          </p:nvPr>
        </p:nvSpPr>
        <p:spPr>
          <a:xfrm>
            <a:off x="838201" y="1660597"/>
            <a:ext cx="4485363" cy="271455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9762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иту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артинка  1"/>
          <p:cNvSpPr>
            <a:spLocks noGrp="1"/>
          </p:cNvSpPr>
          <p:nvPr>
            <p:ph type="pic" sz="quarter" idx="16" hasCustomPrompt="1"/>
          </p:nvPr>
        </p:nvSpPr>
        <p:spPr>
          <a:xfrm>
            <a:off x="6163258" y="4168184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4" name="Текст  1"/>
          <p:cNvSpPr>
            <a:spLocks noGrp="1"/>
          </p:cNvSpPr>
          <p:nvPr>
            <p:ph type="body" sz="quarter" idx="18" hasCustomPrompt="1"/>
          </p:nvPr>
        </p:nvSpPr>
        <p:spPr>
          <a:xfrm>
            <a:off x="6163258" y="6096439"/>
            <a:ext cx="4528646" cy="416920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Картинка  2"/>
          <p:cNvSpPr>
            <a:spLocks noGrp="1"/>
          </p:cNvSpPr>
          <p:nvPr>
            <p:ph type="pic" sz="quarter" idx="15" hasCustomPrompt="1"/>
          </p:nvPr>
        </p:nvSpPr>
        <p:spPr>
          <a:xfrm>
            <a:off x="1244198" y="4168829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3" name="Текст  2"/>
          <p:cNvSpPr>
            <a:spLocks noGrp="1"/>
          </p:cNvSpPr>
          <p:nvPr>
            <p:ph type="body" idx="17" hasCustomPrompt="1"/>
          </p:nvPr>
        </p:nvSpPr>
        <p:spPr>
          <a:xfrm>
            <a:off x="1244198" y="6097318"/>
            <a:ext cx="4528646" cy="41604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Картинка  3"/>
          <p:cNvSpPr>
            <a:spLocks noGrp="1"/>
          </p:cNvSpPr>
          <p:nvPr>
            <p:ph type="pic" sz="quarter" idx="14" hasCustomPrompt="1"/>
          </p:nvPr>
        </p:nvSpPr>
        <p:spPr>
          <a:xfrm>
            <a:off x="6163258" y="1597828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0" name="Текст  3"/>
          <p:cNvSpPr>
            <a:spLocks noGrp="1"/>
          </p:cNvSpPr>
          <p:nvPr>
            <p:ph type="body" sz="quarter" idx="3" hasCustomPrompt="1"/>
          </p:nvPr>
        </p:nvSpPr>
        <p:spPr>
          <a:xfrm>
            <a:off x="6163258" y="3526083"/>
            <a:ext cx="4528646" cy="416920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Картинка  4"/>
          <p:cNvSpPr>
            <a:spLocks noGrp="1"/>
          </p:cNvSpPr>
          <p:nvPr>
            <p:ph type="pic" sz="quarter" idx="13" hasCustomPrompt="1"/>
          </p:nvPr>
        </p:nvSpPr>
        <p:spPr>
          <a:xfrm>
            <a:off x="1244198" y="1598473"/>
            <a:ext cx="4528646" cy="23451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9" name="Текст  4"/>
          <p:cNvSpPr>
            <a:spLocks noGrp="1"/>
          </p:cNvSpPr>
          <p:nvPr>
            <p:ph type="body" idx="1" hasCustomPrompt="1"/>
          </p:nvPr>
        </p:nvSpPr>
        <p:spPr>
          <a:xfrm>
            <a:off x="1244198" y="3526962"/>
            <a:ext cx="4528646" cy="41604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10618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18" hasCustomPrompt="1"/>
          </p:nvPr>
        </p:nvSpPr>
        <p:spPr>
          <a:xfrm>
            <a:off x="8101092" y="5453090"/>
            <a:ext cx="3431265" cy="95893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idx="21" hasCustomPrompt="1"/>
          </p:nvPr>
        </p:nvSpPr>
        <p:spPr>
          <a:xfrm>
            <a:off x="8091867" y="5087629"/>
            <a:ext cx="3440491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Картинка  1"/>
          <p:cNvSpPr>
            <a:spLocks noGrp="1"/>
          </p:cNvSpPr>
          <p:nvPr>
            <p:ph type="pic" sz="quarter" idx="12" hasCustomPrompt="1"/>
          </p:nvPr>
        </p:nvSpPr>
        <p:spPr>
          <a:xfrm>
            <a:off x="8189841" y="2728081"/>
            <a:ext cx="3165548" cy="21481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7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4457111" y="5453091"/>
            <a:ext cx="3385930" cy="958935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idx="20" hasCustomPrompt="1"/>
          </p:nvPr>
        </p:nvSpPr>
        <p:spPr>
          <a:xfrm>
            <a:off x="4451428" y="5087629"/>
            <a:ext cx="3382387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2"/>
          <p:cNvSpPr>
            <a:spLocks noGrp="1"/>
          </p:cNvSpPr>
          <p:nvPr>
            <p:ph type="pic" sz="quarter" idx="11" hasCustomPrompt="1"/>
          </p:nvPr>
        </p:nvSpPr>
        <p:spPr>
          <a:xfrm>
            <a:off x="4545859" y="2728081"/>
            <a:ext cx="3165548" cy="21481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Текст  5"/>
          <p:cNvSpPr>
            <a:spLocks noGrp="1"/>
          </p:cNvSpPr>
          <p:nvPr>
            <p:ph type="body" sz="quarter" idx="16" hasCustomPrompt="1"/>
          </p:nvPr>
        </p:nvSpPr>
        <p:spPr>
          <a:xfrm>
            <a:off x="738274" y="5453090"/>
            <a:ext cx="3369702" cy="958936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idx="1" hasCustomPrompt="1"/>
          </p:nvPr>
        </p:nvSpPr>
        <p:spPr>
          <a:xfrm>
            <a:off x="741816" y="5087629"/>
            <a:ext cx="3366160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3"/>
          <p:cNvSpPr>
            <a:spLocks noGrp="1"/>
          </p:cNvSpPr>
          <p:nvPr>
            <p:ph type="pic" sz="quarter" idx="10" hasCustomPrompt="1"/>
          </p:nvPr>
        </p:nvSpPr>
        <p:spPr>
          <a:xfrm>
            <a:off x="839790" y="2728079"/>
            <a:ext cx="3165548" cy="2148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7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30"/>
            <a:ext cx="10556875" cy="68103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7295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четыр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77" y="5352577"/>
            <a:ext cx="2094837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9318478" y="3092985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0" y="5352578"/>
            <a:ext cx="2094837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2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1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735645" y="5352579"/>
            <a:ext cx="2094724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3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5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944229" y="5352579"/>
            <a:ext cx="2094246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44229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5712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плит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8691592" y="4929711"/>
            <a:ext cx="2690419" cy="1334907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23" hasCustomPrompt="1"/>
          </p:nvPr>
        </p:nvSpPr>
        <p:spPr>
          <a:xfrm>
            <a:off x="8691592" y="4126486"/>
            <a:ext cx="2690419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6420685" y="4242543"/>
            <a:ext cx="2094837" cy="19377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2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260318" y="4929710"/>
            <a:ext cx="2705980" cy="1334906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22" hasCustomPrompt="1"/>
          </p:nvPr>
        </p:nvSpPr>
        <p:spPr>
          <a:xfrm>
            <a:off x="3259667" y="4159250"/>
            <a:ext cx="2707677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Картинка  2"/>
          <p:cNvSpPr>
            <a:spLocks noGrp="1"/>
          </p:cNvSpPr>
          <p:nvPr>
            <p:ph type="pic" sz="quarter" idx="11" hasCustomPrompt="1"/>
          </p:nvPr>
        </p:nvSpPr>
        <p:spPr>
          <a:xfrm>
            <a:off x="989409" y="4242543"/>
            <a:ext cx="2094837" cy="19377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3" name="Текст  5"/>
          <p:cNvSpPr>
            <a:spLocks noGrp="1"/>
          </p:cNvSpPr>
          <p:nvPr>
            <p:ph type="body" sz="quarter" idx="18" hasCustomPrompt="1"/>
          </p:nvPr>
        </p:nvSpPr>
        <p:spPr>
          <a:xfrm>
            <a:off x="8691592" y="2494622"/>
            <a:ext cx="2690419" cy="1285246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8691592" y="1704706"/>
            <a:ext cx="2690419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Картинка  3"/>
          <p:cNvSpPr>
            <a:spLocks noGrp="1"/>
          </p:cNvSpPr>
          <p:nvPr>
            <p:ph type="pic" sz="quarter" idx="12" hasCustomPrompt="1"/>
          </p:nvPr>
        </p:nvSpPr>
        <p:spPr>
          <a:xfrm>
            <a:off x="6420687" y="1854404"/>
            <a:ext cx="2094837" cy="18976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16" hasCustomPrompt="1"/>
          </p:nvPr>
        </p:nvSpPr>
        <p:spPr>
          <a:xfrm>
            <a:off x="3260318" y="2494623"/>
            <a:ext cx="2705980" cy="1285244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8"/>
          <p:cNvSpPr>
            <a:spLocks noGrp="1"/>
          </p:cNvSpPr>
          <p:nvPr>
            <p:ph type="body" sz="quarter" idx="20" hasCustomPrompt="1"/>
          </p:nvPr>
        </p:nvSpPr>
        <p:spPr>
          <a:xfrm>
            <a:off x="3259667" y="1727742"/>
            <a:ext cx="2707677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89411" y="1854403"/>
            <a:ext cx="2094837" cy="1897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754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7CAA73-0828-4591-A6E5-1C0950A2C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BCB24F-102D-4B7D-AA87-BD5D5CCA3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D7D05A-2D14-4DFC-99B4-CEC8BEAAD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DB61-DE6D-47E7-B50C-E0C5C16D4016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1A84FC-2D3B-480A-80D5-40D1ABE2F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7D9447-2D15-435E-9217-0D409F842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27D-E29E-4A97-AB80-FB4188053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9274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идео  1"/>
          <p:cNvSpPr>
            <a:spLocks noGrp="1"/>
          </p:cNvSpPr>
          <p:nvPr>
            <p:ph type="media" sz="quarter" idx="20" hasCustomPrompt="1"/>
          </p:nvPr>
        </p:nvSpPr>
        <p:spPr>
          <a:xfrm>
            <a:off x="4298006" y="2045266"/>
            <a:ext cx="7089342" cy="406689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на иконку чтобы добавить видео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832638" y="1932060"/>
            <a:ext cx="3077589" cy="362676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6"/>
            <a:ext cx="10557375" cy="1136791"/>
          </a:xfrm>
        </p:spPr>
        <p:txBody>
          <a:bodyPr anchor="b">
            <a:no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83306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лючев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en-US" dirty="0"/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7425268" y="3624649"/>
            <a:ext cx="3323825" cy="23986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2"/>
          <p:cNvSpPr>
            <a:spLocks noGrp="1"/>
          </p:cNvSpPr>
          <p:nvPr>
            <p:ph type="body" sz="quarter" idx="20" hasCustomPrompt="1"/>
          </p:nvPr>
        </p:nvSpPr>
        <p:spPr>
          <a:xfrm>
            <a:off x="7823497" y="3065462"/>
            <a:ext cx="2925596" cy="363538"/>
          </a:xfrm>
        </p:spPr>
        <p:txBody>
          <a:bodyPr>
            <a:noAutofit/>
          </a:bodyPr>
          <a:lstStyle>
            <a:lvl1pPr algn="l"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76530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77" y="5173378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9318478" y="2913786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0" y="5173379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2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1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735645" y="5173380"/>
            <a:ext cx="2094724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3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5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944229" y="5173380"/>
            <a:ext cx="2094246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44229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8760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3116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 1"/>
          <p:cNvSpPr>
            <a:spLocks noGrp="1"/>
          </p:cNvSpPr>
          <p:nvPr>
            <p:ph type="body" sz="quarter" idx="20" hasCustomPrompt="1"/>
          </p:nvPr>
        </p:nvSpPr>
        <p:spPr>
          <a:xfrm>
            <a:off x="9557155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Картинка  1"/>
          <p:cNvSpPr>
            <a:spLocks noGrp="1"/>
          </p:cNvSpPr>
          <p:nvPr>
            <p:ph type="pic" sz="quarter" idx="14" hasCustomPrompt="1"/>
          </p:nvPr>
        </p:nvSpPr>
        <p:spPr>
          <a:xfrm>
            <a:off x="9628875" y="3142238"/>
            <a:ext cx="1440000" cy="1440000"/>
          </a:xfrm>
          <a:prstGeom prst="roundRect">
            <a:avLst>
              <a:gd name="adj" fmla="val 1359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19" hasCustomPrompt="1"/>
          </p:nvPr>
        </p:nvSpPr>
        <p:spPr>
          <a:xfrm>
            <a:off x="7387847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Картинка  2"/>
          <p:cNvSpPr>
            <a:spLocks noGrp="1"/>
          </p:cNvSpPr>
          <p:nvPr>
            <p:ph type="pic" sz="quarter" idx="13" hasCustomPrompt="1"/>
          </p:nvPr>
        </p:nvSpPr>
        <p:spPr>
          <a:xfrm>
            <a:off x="7459565" y="3142238"/>
            <a:ext cx="1440000" cy="1440000"/>
          </a:xfrm>
          <a:prstGeom prst="roundRect">
            <a:avLst>
              <a:gd name="adj" fmla="val 3060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18" hasCustomPrompt="1"/>
          </p:nvPr>
        </p:nvSpPr>
        <p:spPr>
          <a:xfrm>
            <a:off x="5218540" y="4842459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3"/>
          <p:cNvSpPr>
            <a:spLocks noGrp="1"/>
          </p:cNvSpPr>
          <p:nvPr>
            <p:ph type="pic" sz="quarter" idx="12" hasCustomPrompt="1"/>
          </p:nvPr>
        </p:nvSpPr>
        <p:spPr>
          <a:xfrm>
            <a:off x="5290259" y="3142238"/>
            <a:ext cx="1440000" cy="1440000"/>
          </a:xfrm>
          <a:prstGeom prst="roundRect">
            <a:avLst>
              <a:gd name="adj" fmla="val 2493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17" hasCustomPrompt="1"/>
          </p:nvPr>
        </p:nvSpPr>
        <p:spPr>
          <a:xfrm>
            <a:off x="3049232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4"/>
          <p:cNvSpPr>
            <a:spLocks noGrp="1"/>
          </p:cNvSpPr>
          <p:nvPr>
            <p:ph type="pic" sz="quarter" idx="11" hasCustomPrompt="1"/>
          </p:nvPr>
        </p:nvSpPr>
        <p:spPr>
          <a:xfrm>
            <a:off x="3120953" y="3142238"/>
            <a:ext cx="1440000" cy="1440000"/>
          </a:xfrm>
          <a:prstGeom prst="roundRect">
            <a:avLst>
              <a:gd name="adj" fmla="val 2493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5"/>
          <p:cNvSpPr>
            <a:spLocks noGrp="1"/>
          </p:cNvSpPr>
          <p:nvPr>
            <p:ph type="body" sz="quarter" idx="16" hasCustomPrompt="1"/>
          </p:nvPr>
        </p:nvSpPr>
        <p:spPr>
          <a:xfrm>
            <a:off x="879926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5"/>
          <p:cNvSpPr>
            <a:spLocks noGrp="1"/>
          </p:cNvSpPr>
          <p:nvPr>
            <p:ph type="pic" sz="quarter" idx="10" hasCustomPrompt="1"/>
          </p:nvPr>
        </p:nvSpPr>
        <p:spPr>
          <a:xfrm>
            <a:off x="950964" y="3142238"/>
            <a:ext cx="1440000" cy="1440000"/>
          </a:xfrm>
          <a:prstGeom prst="roundRect">
            <a:avLst>
              <a:gd name="adj" fmla="val 1926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6797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14" hasCustomPrompt="1"/>
          </p:nvPr>
        </p:nvSpPr>
        <p:spPr>
          <a:xfrm>
            <a:off x="6012520" y="5574918"/>
            <a:ext cx="4288169" cy="412421"/>
          </a:xfrm>
        </p:spPr>
        <p:txBody>
          <a:bodyPr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2119239" y="4343401"/>
            <a:ext cx="8181450" cy="114206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5232000" y="2179816"/>
            <a:ext cx="1620000" cy="162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75130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14" hasCustomPrompt="1"/>
          </p:nvPr>
        </p:nvSpPr>
        <p:spPr>
          <a:xfrm>
            <a:off x="4704958" y="5160670"/>
            <a:ext cx="4288169" cy="412421"/>
          </a:xfrm>
        </p:spPr>
        <p:txBody>
          <a:bodyPr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4698402" y="3871684"/>
            <a:ext cx="6655399" cy="117739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2236134" y="3864085"/>
            <a:ext cx="1569931" cy="156993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9" name="Текст  3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67129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Миссия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lang="ru-RU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16" hasCustomPrompt="1"/>
          </p:nvPr>
        </p:nvSpPr>
        <p:spPr>
          <a:xfrm>
            <a:off x="2176670" y="2691009"/>
            <a:ext cx="7605067" cy="207977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91930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начал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3122609" y="5311382"/>
            <a:ext cx="2989955" cy="821061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3122610" y="4940031"/>
            <a:ext cx="2750108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6809316" y="4186666"/>
            <a:ext cx="39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1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1345240" y="4726666"/>
            <a:ext cx="1620000" cy="1620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5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6702808" y="3117447"/>
            <a:ext cx="4650993" cy="997353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6702809" y="2647882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5"/>
          <p:cNvSpPr>
            <a:spLocks noGrp="1"/>
          </p:cNvSpPr>
          <p:nvPr>
            <p:ph type="body" sz="quarter" idx="15" hasCustomPrompt="1"/>
          </p:nvPr>
        </p:nvSpPr>
        <p:spPr>
          <a:xfrm>
            <a:off x="2354749" y="2624440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07035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продол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1540964" y="4317198"/>
            <a:ext cx="3960000" cy="2160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8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6562233" y="1134469"/>
            <a:ext cx="39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4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6466785" y="4317198"/>
            <a:ext cx="4650993" cy="1814796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6466786" y="3847633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3"/>
          <p:cNvSpPr>
            <a:spLocks noGrp="1"/>
          </p:cNvSpPr>
          <p:nvPr>
            <p:ph type="body" sz="quarter" idx="15" hasCustomPrompt="1"/>
          </p:nvPr>
        </p:nvSpPr>
        <p:spPr>
          <a:xfrm>
            <a:off x="2685643" y="3847559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956478" y="1026156"/>
            <a:ext cx="4650993" cy="1905887"/>
          </a:xfrm>
        </p:spPr>
        <p:txBody>
          <a:bodyPr>
            <a:normAutofit/>
          </a:bodyPr>
          <a:lstStyle>
            <a:lvl1pPr algn="r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6466785" y="559541"/>
            <a:ext cx="2901950" cy="450567"/>
          </a:xfrm>
        </p:spPr>
        <p:txBody>
          <a:bodyPr>
            <a:normAutofit/>
          </a:bodyPr>
          <a:lstStyle>
            <a:lvl1pPr algn="l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18" hasCustomPrompt="1"/>
          </p:nvPr>
        </p:nvSpPr>
        <p:spPr>
          <a:xfrm>
            <a:off x="1540964" y="559541"/>
            <a:ext cx="4066507" cy="450567"/>
          </a:xfrm>
        </p:spPr>
        <p:txBody>
          <a:bodyPr>
            <a:normAutofit/>
          </a:bodyPr>
          <a:lstStyle>
            <a:lvl1pPr algn="r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69013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сейча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8284520" y="4445825"/>
            <a:ext cx="3224994" cy="1577288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8284521" y="3986199"/>
            <a:ext cx="2777732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6570286" y="3906688"/>
            <a:ext cx="1440000" cy="1440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0" name="Текст  3"/>
          <p:cNvSpPr>
            <a:spLocks noGrp="1"/>
          </p:cNvSpPr>
          <p:nvPr>
            <p:ph type="body" sz="quarter" idx="20" hasCustomPrompt="1"/>
          </p:nvPr>
        </p:nvSpPr>
        <p:spPr>
          <a:xfrm>
            <a:off x="2824791" y="3986199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6490773" y="1037218"/>
            <a:ext cx="4650993" cy="2024034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1682814" y="1421596"/>
            <a:ext cx="3960000" cy="216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Текст  5"/>
          <p:cNvSpPr>
            <a:spLocks noGrp="1"/>
          </p:cNvSpPr>
          <p:nvPr>
            <p:ph type="body" sz="quarter" idx="18" hasCustomPrompt="1"/>
          </p:nvPr>
        </p:nvSpPr>
        <p:spPr>
          <a:xfrm>
            <a:off x="6490774" y="567653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2824791" y="566426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990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F87C3-4E32-49A1-ADAE-4D1108162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2D8425-4757-454F-9A8F-965192D33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D3E535-83AF-4151-A386-19BB28412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4B1C4D-B01C-4809-89A1-E4857743A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DB61-DE6D-47E7-B50C-E0C5C16D4016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6DDBC7-180E-4913-AC2E-4C6E6D93A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91C709-9F0E-4DFB-A91D-F39776CBE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27D-E29E-4A97-AB80-FB4188053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4434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юме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1417738" y="5045618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15" hasCustomPrompt="1"/>
          </p:nvPr>
        </p:nvSpPr>
        <p:spPr>
          <a:xfrm>
            <a:off x="1417738" y="3971449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3"/>
          <p:cNvSpPr>
            <a:spLocks noGrp="1"/>
          </p:cNvSpPr>
          <p:nvPr>
            <p:ph type="body" sz="quarter" idx="11" hasCustomPrompt="1"/>
          </p:nvPr>
        </p:nvSpPr>
        <p:spPr>
          <a:xfrm>
            <a:off x="1417738" y="2897280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795868" y="1787900"/>
            <a:ext cx="6420477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6"/>
            <a:ext cx="6419919" cy="1136791"/>
          </a:xfrm>
        </p:spPr>
        <p:txBody>
          <a:bodyPr anchor="b"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8182919" y="-8467"/>
            <a:ext cx="4010373" cy="6876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28145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тог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6829778" y="2"/>
            <a:ext cx="5362223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1115438" y="3330911"/>
            <a:ext cx="5136205" cy="307932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5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115439" y="1171068"/>
            <a:ext cx="5136204" cy="147536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9768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BDA050-A4F8-4A38-B328-FD88DB974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70A457-73CD-4BC2-9CC2-A222C860A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F5FBEE-D37D-4A14-AED6-DF8948A13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5B5D30-19D9-41CE-873D-8DE2DD52BC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ED2A7DF-5991-4FA4-9BFA-63FC2BC735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28C2663-B10B-4864-817D-2FC1BFBF2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DB61-DE6D-47E7-B50C-E0C5C16D4016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897AA9E-B5D3-4A1F-ABC6-9293BCFAE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216CBF4-B3F3-4814-ACF1-B661B1C99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27D-E29E-4A97-AB80-FB4188053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309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48AF5-1C08-4A34-8FF1-602C4C891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181E0B4-2CD4-4F59-AA94-402BB3538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DB61-DE6D-47E7-B50C-E0C5C16D4016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233941-6416-4075-997C-9CB84B2D3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E085C8-C87D-4D66-9D83-3C79442D0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27D-E29E-4A97-AB80-FB4188053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637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B5AA9C3-0F48-49D3-873D-E60199173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DB61-DE6D-47E7-B50C-E0C5C16D4016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A9450A-B0FA-4CF7-B19E-F47DFA74D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32C73B-52D2-4701-9CDD-E5D24D5F4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27D-E29E-4A97-AB80-FB4188053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83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B1B73C-BA08-4B63-8D8D-CCFA777FF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47D0F-60B9-4FCC-9EE9-E7EF62042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A21233-7148-4192-BDE7-7866D9D9A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4A492E-B807-4B10-9B07-2CEF72BDE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DB61-DE6D-47E7-B50C-E0C5C16D4016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03E149-E2E7-4363-BFD4-BEEE8F090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62F55B-4947-4C60-98AF-3C71F229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27D-E29E-4A97-AB80-FB4188053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919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1A886-0AEE-49E3-A29E-068CC9CDC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0BBB1ED-0D1B-424D-AE34-9D9497E3E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54F9EE-43C9-47FD-A447-22D197977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02C168-79FD-4C2D-86A9-D9B3A1812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DB61-DE6D-47E7-B50C-E0C5C16D4016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6641DF-D290-4D1B-A928-4F09B15AD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BDEA96-624B-4EC3-B086-CEB3968CB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27D-E29E-4A97-AB80-FB4188053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777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tags" Target="../tags/tag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CC3DC4-3CE6-4CB7-9297-3AD4B58DD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143823-1B30-432D-80F0-52B424252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A72B43-7A2A-4215-946B-7A49525C29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ADB61-DE6D-47E7-B50C-E0C5C16D4016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64FA5C-5EB2-477C-9F59-8606F9406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A19CC7-65AC-48DD-A010-343C36ABB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9227D-E29E-4A97-AB80-FB4188053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85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екст  1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32"/>
    </p:custDataLst>
    <p:extLst>
      <p:ext uri="{BB962C8B-B14F-4D97-AF65-F5344CB8AC3E}">
        <p14:creationId xmlns:p14="http://schemas.microsoft.com/office/powerpoint/2010/main" val="395796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3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B3997E6-1920-4FF6-AC8F-FEC09374AA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3" r="8963"/>
          <a:stretch>
            <a:fillRect/>
          </a:stretch>
        </p:blipFill>
        <p:spPr>
          <a:xfrm>
            <a:off x="0" y="0"/>
            <a:ext cx="12192001" cy="6858000"/>
          </a:xfrm>
        </p:spPr>
      </p:pic>
      <p:sp>
        <p:nvSpPr>
          <p:cNvPr id="8" name="Подзаголовок  1"/>
          <p:cNvSpPr>
            <a:spLocks noGrp="1"/>
          </p:cNvSpPr>
          <p:nvPr>
            <p:ph type="subTitle" idx="1"/>
          </p:nvPr>
        </p:nvSpPr>
        <p:spPr>
          <a:xfrm>
            <a:off x="629463" y="3767139"/>
            <a:ext cx="6804212" cy="1655762"/>
          </a:xfrm>
        </p:spPr>
        <p:txBody>
          <a:bodyPr>
            <a:normAutofit/>
          </a:bodyPr>
          <a:lstStyle/>
          <a:p>
            <a:r>
              <a:rPr lang="ru-RU" b="1" dirty="0"/>
              <a:t>Типовое решение «Региональный портал государственных и муниципальных услуг» (РПГУ)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Заголовок"/>
          <p:cNvSpPr>
            <a:spLocks noGrp="1"/>
          </p:cNvSpPr>
          <p:nvPr>
            <p:ph type="ctrTitle"/>
          </p:nvPr>
        </p:nvSpPr>
        <p:spPr>
          <a:xfrm>
            <a:off x="727226" y="2898307"/>
            <a:ext cx="9540982" cy="1737664"/>
          </a:xfrm>
        </p:spPr>
        <p:txBody>
          <a:bodyPr anchor="t">
            <a:noAutofit/>
          </a:bodyPr>
          <a:lstStyle/>
          <a:p>
            <a:pPr algn="l"/>
            <a:r>
              <a:rPr lang="ru-RU" b="1" dirty="0">
                <a:solidFill>
                  <a:prstClr val="whit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АИС «РПГУ»</a:t>
            </a:r>
          </a:p>
        </p:txBody>
      </p:sp>
      <p:sp>
        <p:nvSpPr>
          <p:cNvPr id="7" name="Прямоугольник  2"/>
          <p:cNvSpPr/>
          <p:nvPr/>
        </p:nvSpPr>
        <p:spPr>
          <a:xfrm>
            <a:off x="727226" y="3614436"/>
            <a:ext cx="4915847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6458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2DF4FF-6006-4AB4-BF9D-1F5ABBC1C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954" y="0"/>
            <a:ext cx="9040091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6877101"/>
      </p:ext>
    </p:extLst>
  </p:cSld>
  <p:clrMapOvr>
    <a:masterClrMapping/>
  </p:clrMapOvr>
  <p:transition spd="slow" advClick="0" advTm="3000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7175FF-3F0B-4ADD-93BE-2B7F9E10E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63" y="0"/>
            <a:ext cx="8464073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5114145"/>
      </p:ext>
    </p:extLst>
  </p:cSld>
  <p:clrMapOvr>
    <a:masterClrMapping/>
  </p:clrMapOvr>
  <p:transition spd="slow" advClick="0" advTm="3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805CFE-3BEB-4DDE-9D81-E01D0188C4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38" y="0"/>
            <a:ext cx="8303923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2724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B7F112-7304-4F13-A633-CAA38413BC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356" y="0"/>
            <a:ext cx="8733287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3970175"/>
      </p:ext>
    </p:extLst>
  </p:cSld>
  <p:clrMapOvr>
    <a:masterClrMapping/>
  </p:clrMapOvr>
  <p:transition spd="med" advClick="0" advTm="3000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123551-36A4-4BDD-BB8B-675CD528F7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03" y="0"/>
            <a:ext cx="9973794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4396268"/>
      </p:ext>
    </p:extLst>
  </p:cSld>
  <p:clrMapOvr>
    <a:masterClrMapping/>
  </p:clrMapOvr>
  <p:transition spd="slow" advClick="0" advTm="300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9ECC8F-5AC3-41B5-A400-A2596A89F4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38" y="0"/>
            <a:ext cx="10004323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8249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A9A524-4851-4B72-9E16-FCA61C0F6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371475"/>
            <a:ext cx="11811000" cy="6115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5929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>
        <p14:flash/>
      </p:transition>
    </mc:Choice>
    <mc:Fallback>
      <p:transition spd="slow" advClick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Презентация1"/>
  <p:tag name="ISPRING_PLAYERS_CUSTOMIZATION_2" val="UEsDBBQAAgAIABMNbk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qaH9Q+FgZj70GAAA0GgAAHQAAAHVuaXZlcnNhbC9jb21tb25fbWVzc2FnZXMubG5nzVltTxRXFP5u4n+YbGLSJhW1iaZpQDO7e4GJszPrzKxom2ZCKjEkCI3Yxn4DaSsNVojRYK1otU2/2A8j7Aos7PIX7vyF/pI+59yZ2RcgMwMh7Yfd7Lzc555z7jnPednBK/fvTGnfTdydnZyZHipcGDhf0Camv565NTl9e6hQ84bPflbQZu+NT98an5qZnhgqTM8UtCuXT58anBqfvv3t+O0J/D59StMG70zMzuJy9jJdda61yVtDhWrRL+qlq75n+3q16hdrnmdbvqkXhVm4LNdkIDfxqQ+eixYdglGyK1Xduumb9ojtF40RrP1NtuWGbIcP5Jbc02QTl7tyD2At3Nj66NNLl+5fuHjp41zIbkU3zVRsjcEvns+AbXmObfrYQJi+JW54wH4qV4D/TD7Lt9queaZhCQC8wfIV+SuA3uWDqDriOht9Ra7i8zR1dc1xhOX5rmmUhW+4vmV7bC9TeKLMquyEy5rcC+dgoDo+O/KDbJCR6HYLP9vyffgjP9yCBdvRu+E8XYQP8LuB70cabuzAutuyrhGOsngr/EkGaTKW7YpuWL4jXM8xSp5hW5BrRa7j6NrhnMbetaf2gQg7+wRQNxp4D3LjnQCb0hFD+kALfyEYuctCYQWp1hhIF2nMMm29zA5fEa6rj4g+Y3UZIDhMgnBek+v4VSczauFCOE8PIUGbbuN3Q5Pvodc8HBPGww161FBwUBUX0WHg5qT7zV3EtVadGv9e6QaQIFzUJm03XSFHHzOsEcSwbbq+sMrxHWi1CpHWIcVcuEhC0VlidwhFUqp4aeTEd3RXOByEAeu8JZtHQPBVJL8KH5I4BMPSwTPm80o0aoyMmvh4LNZLiDUHB4XO+WCqgnzzTz6Z3Ui3DCCIQOEggl13zHYo6p6QwSmilA/ssTyIPdKuns/J0vY2rJINDih53fuvAYOPHEhLcrtHgnRAKKNznEa0AgMhYHxPkePaQZyxuc/H8KSlrIdHTfaRdXJ/smn46JNY2w8UPBo8oEExvMfvN+Q2vR8FQR2gC0T10KNDQqkRYeo1qzTqF71OKltlolnouFpGDJBXL0+8SU5NHXAvD8j1gwJ8qyfAU8WPNvOL9g1wOpv9mXybZ5V9lWJLvsiz5qZwVfpLW2Tp140RnX0ESSemds44T8IljexDmkfun7h6oIzGxNabVLCIiRwOSpmFXEF94fSXYdhmuDCQTyhXXKshMA3d5BPr7BMJ1+rNdftEO640SOUlUSZuuVYzvvCHdcMU5b5YYlu1OjZahJhbGocNnDTKcImN8N6ZKNFbZXHjjKZipHGoufflb3AS/P9x+DNnnG7r51Wnp87o0ypOoyqYI6II4nDmlKNoqbumaGWjlay2OYo+RKAnpwwRD8MsdrlexHQnoJVbEpbuGHaK4yk/Ab2y4/WJeACrkzYBE9vG/9Q9E8WP6qJH8Mo8ZjmqKrm9M69DnrxariqUBPoBkLI4e2d8cir7slHarGjYTOdNiLmUJYd31hvWsM0ma4PTSYs6FZ7plWsHwbJjkDVyW1Xj/EBZgRNI1Ja0VS/Ss0d6PdvZxR3F+So9X9NxMU+85yPMgXId1rK5FE3qkv1SBdnxxkTRNTxV/QREW2lLmVaPUUDGnHjypWJXZ9pTDXmGZwouoja4iqWm+WHSr9GWXPVtZC3VsU+tImKbqkJlPy2TXVSBSpusQ5nN6PyjrpICM2OLTIVpbDzynw0y9a6yqwyuHEfgyDavewYLXdL1CRM+TtssIbvjNB1dhHXyfuMK3UF7UNKtklCN7INoAhFkXApCIRubnps0KW/4mGmQVY9cbTvKoq2YeMkVMm6gpkplMaxjk9iYxCrU/zczgvSL+DtakVX5B7r/v+VbuYLPOw2gr+RzSP9CrnyeC5faK+Q3keB/yY3aLtcLTbn1VW40UrMD9hYGax5cXKVCe3qxVzaeyr2kVgyKPs+yPBoKdp1v5tGgZyD4esdmT1gJDt92uIxCqcEkwR69e8BYISlR2bcPH6Q1NGa4Ta4iFum5pqCDeE5HE5GBdInBCpHT6Z6nl0YrIA6XfYZIZwGBNh8u5YGJfbdk1xxXJLyjxtLJ/EqjlozA00OvG7yiO1eR23j4A9DnMAuNJ4gNdpWRiJD7pmXhcp4t2H2i4UPi03kAOlPlV1ymE+ftxFkoD9DxKyGyk2dUfb1c5mE8MF5Q4wCUVpywovFWnXNWl6x0c6d7Zk/E2ze1z7p/aVS3kKP/ExEcIZKZPY2QOzPWDfabTSqr/pn7Kw2I67M4yyEPqOvOvy5cXyZDpV605GqW/98ZPNf1d8+/UEsDBBQAAgAIAGpof1CEy5bQqgAAAIoBAAAuAAAAdW5pdmVyc2FsL3BsYXliYWNrX2FuZF9uYXZpZ2F0aW9uX3NldHRpbmdzLnhtbHWQQQrDIBBF9zlFbhDoWoSuS5tAc4EJmQTBaHAmKd6+KjUtrV363/s6jiBkVmYmWdW1gI3tncGxZLehaN7nSAl2PBu1ACtrQsxIL69EYkNbu3YOCQ0nJCfQFPyfPD/eafDHRZT1AikXerWgPJUKicSSgV3NKev9inKy7gFubI32ovliUUcDg8YL+sEG7XYIebS/PJbDD7cFr3ZESXGL7Y5ONB9pFVaX9/8EUEsDBBQAAgAIAGpof1A43FQAdAQAAFwUAAAnAAAAdW5pdmVyc2FsL2ZsYXNoX3B1Ymxpc2hpbmdfc2V0dGluZ3MueG1s7VhLb9tGEL7rVyxY5NaIduI0qUHJSPVAhfqFiC2Sk7ES19YifAjkKo57kmO0ceEgCYoYBVqkRXvoWY2lRn5I/QvLv9Bf0hk+ZMkPgWlk10BzoETOznzzzewMOaQ299gyySPmetyxM8p0ekohzK46BrfXMsqXevH6HYV4gtoGNR2bZRTbUchcNqXVGxWTe7UyEwJUPQIwtjdbFxmlJkR9VlXX19fT3Ku7uOqYDQH4XrrqWGrdZR6zBXPVukk34E9s1JmnRAgJAOCwHDsyy6ZShGgh0oJjNExGuAHMbY5BUbNoUq+mqKFahVYfrrlOwzZyjum4xF2rZJSPcoX8dP5mrBNC5bnFbMyJlwUhisUsNQyOLKhZ5l8zUmN8rQZ0b8woZJ0bohacqqivqadRAuwwdIooOQdyYIsI3mKCGlTQ8DL0J9hj4cWCUGRs2NTiVR1WCMafUfL6yucPlgv35kuLX6zoS0vzemk5JBHYqKM4mjrqSANCTsOtsoEfjQpBqzXgDTar1PSYpg6LYjWOO0irgj+CnLATNFcbpllu1OuOK7LCbbCAxrBwQO8cGG3VsUdix2tScUzY2oAUVKlVYcYitdjQZpcfcrsImtMKWYU8mRsZZanObFKmNhQYF9Tk1QGA16h4gougsIqR9l2XU5MAHnQAIwtl5ZhCGFm1Rl2PDVOLVzzc1mpWfu/vEP8b2fefyC4cHSLfyL58C8cfsge/b1DsPyPyL78JWpvyCHX9ZijogGZH9sCw5X8ru7JL/M145U+w78g92Sdg0/E3UWkuSG3k+1xOr8EO/CMt2QbUI8R4K1tApuM3/e2IEtJF2I+PPbYhAP8pnB6BDJXhdB9DI0CmRWQbzLeQk9wHpvIQMPdlO52I1St56L8YwEbkWjEwIPUgETsjwCRIwclQ/C3QQJhtzHCU2YhmHFMIe4wEcV0rz5fyhZXSYr5w/9olUx6T/ckwxTJEz3GdbQNc8myQcIM7WGl9KINOWMknShbFSBxhOlAKW/5z/zsIsDOE7O+kJ1misNILgmjC0gHuMCj0kBQuX1LhJuWKay2A7su9K9BS79pF4wO6+H76Fy00eYKDNgqrHrYlaKOJpurymy1Oe3CfbMNxiG6BQxfFZyZ7DJtoj9qodgA2PXhytZJn95ygW4EbbO/WCVf4gH2CpP1n6A/LJ/yB/L8AGgf+VrI0/DqEGNHojcZ6isQk/E5N37g5c+uT23c+nU2rfzd/vz7WKBr5lk3K7Xjmy40d+k7ZFh3XghmOGUP2pUW9cO9uTi99VdIfrOiF+/ooQMDp9LSjqTiJnT2Y4aR3deey1/Kl/AGOVwk75KX8Se7K3aTaCR8cu/K3RJo/yx8T6f0y0sJDk+WJQdJ/ntDtXvBkxTvB0/COgF3ZC+5vXbj7RVPphZX5JZXqe79DhLV+MaV6lRP3vj3+f83b1X5pvaDMlQsLpc+W5vMfeva/ymB4Nfj4M/K1R1PP/ByFKxa3uQVpNbnBBt+wsrdmpjT17KVUCtBGvwhmU/8AUEsDBBQAAgAIAGpof1A41wDPcgMAAKgMAAAhAAAAdW5pdmVyc2FsL2ZsYXNoX3NraW5fc2V0dGluZ3MueG1slVfbTuMwEH3nK6ruO10KuwUpVOoNCW0X0MLy7jTT1qpjR7ZTtn+/40sSp01ooEKqZ86x53I8hkjtKO/tQSoq+H1/2B9f9HrRKpcSuH6DNGNEQy8mCh6T+/7D3+WyP3AQwYR8Ba0p3yhjKWw9isA411rwy5XgGve55EKmhPXH3x7sTzSwyHMsgWF15azJCqpjfgxvp/NOFH/GzXQ0n921EVYizQg/LMVGXMZktdtIkfPEhHZtPm207SEDySjfnY2IUaUfNaS1mBZXi+Fi2I2SSVAKTEh388lw8vMsi5EYWJn96Ob2ZtKRUx31eWOOaHuqqLa00XB0Pbppo2VkA/Uizxbzq/l1O57j7vWufBqXI2j4p89mjuI/gPzS5iLLs69oJJNiYwp6xBmZz1kOEyTB64eE+Z35nCWYhMxBZwWpGE2wDUImTorfzacN3FZL/zUcEpG521KwF9OEo+lhFBIzGK8JUxANiqVzqq34eM413qYSEJoq0Aum+EJyBWMtc4+qbBXuD3xQngQgb6gQ74LlKcxcwAGwbq/ws9nUDpYwvtIWBChh741BhJWxQj5hXU+QgbFCvpp2PXN2OIEfexynEMSU+G4G5XfcWvXRC5zgsqhXsSq85qSlueYqONobCkwqEhhbXb3RFEzXooG1uZAGJzFFnOzphmh8mH4bXHywyahocOTwUmsWVqSpZtCkt5XIpcJg0P1el16Dx1Hcy6EmeglrXaDrxqop5rkItWDXHaTu9ysL59Y9ja/JfT8lcgfyTQim+j3PwxuIRXfv8inDzGt8TUE+8rXoyOFCQ7i/jbMNLNwd7AonWpPVNsWQ2jIoS+o629zAyB/b1FmepzHIBQqCQqHIus3htnSzZfir3yl8QFIntDgdU29xO05oKfjA4BUARK62xXVwC+dJc6Ypgz0UQyUw2ITbMosUyr8pX6OuuiYDSydB+hlUCSXE1R0NhHeMS9SnWejooHlNYmUzq42UYrpXO9fmfTEmjVjDCWnXXkm1jdHfVEHsVa2cJNfiVROp/abV2udO9jDhNLUTCB3B8Q0ex2FCZL4s1lmU4cRehWBerXIzVRAaPG0UM2fHwyaK9RwP2Te8nuO1kB9EJubFCOes9V0EL8EvOMQCgU8lpAiw1e/omCu+nnZuK1PTZ/wTNBoEVtensiP4Hf9DGf8HUEsDBBQAAgAIAGpof1B9Wr9ycAQAAOYTAAAmAAAAdW5pdmVyc2FsL2h0bWxfcHVibGlzaGluZ19zZXR0aW5ncy54bWztWEtv20YQvutXLFjk1ohxkjapQclIJRkR6hcitkhOxkpcW4vyIZCrOO5JjtHGhYMkKGIUaJEW7aFnNZYa+SH1Lyz/Qn9JZ/iQJVkWmFZyUyAHyuTszDffzM4sx9QWHlkmechcjzt2RplLX1MIsyuOwe3NjPK5vnj1tkI8QW2Dmo7NMortKGQhm9Jq9bLJvWqJCQGqHgEY25uviYxSFaI2r6pbW1tp7tVcXHXMugB8L11xLLXmMo/ZgrlqzaTb8Eds15inRAgJAOCyHDsyy6ZShGgh0rJj1E1GuAHMbY5BUfOusExFDbXKtPLlpuvUbSPnmI5L3M1yRvkgV8jP5W/EOiFSnlvMxpR4WRCiWMxTw+BIgpol/hUjVcY3q8D2+k2FbHFDVINbFfU19TxKgB1GThEl50AKbBHBW0xQgwoaPob+BHskvFgQioxtm1q8osMKwfAzSl5fv/tgrXBvqbjy2bq+urqkF9dCEoGNOoyjqcOONCDk1N0K6/vRqBC0UgXeYLNBTY9p6qAoVuO4gbQi+EPICRuhuVE3zVK9VnNckRVunQU0BoV9ehfAaBuOPRQ7PpOyY8LOBqSgSK0yM1aoBTlYW7QVsgGJMbczymqN2aREbSgoLqjJK30Lr172BBdBIS1G2ndcTk0CxQIVz8hySTnzGYZSqVLXY4Nc4hUP97GSld/5+8T/Wvb8x7IDV5vI17In38D1u+zC72sU+0+J/NNvgNaOPEVdvxEK2qDZll0wbPrfyI7sEH8nXvkD7NvyUPYI2LT9HVRaCHIZ+b6Q0yuwA/9IS7YA9RQx3sgmkGn7DX8vooR0EfbDM48tCMB/ArenIENluD3C0AiQaRLZAvNd5CSPgKk8Acwj2UonYvVSnvjP+7ARuWYMDEhdSMT+EDAJUjAair8LGgizhxmOMhvRjGMKYc+QIK4rpaVivrBeXMkX7l+5ZMoTsj8dpliG6Dmusz2AS54NEm5wGyutB2XQDit5pGRRjMQRpg2lsOs/87+FANsDyP5+epolCivdIIgGLB3jDoNCF0nh8iUVblKuuNYE6J48fAda6m27aHJAs++nf9BC0yfYb6Ow6mFbgjaaaqouv9nitAfnZAuuE3QLHDooHpvsCWyiPWqh2jHYdOHN1Uye3QuCbgZusL2bI67wBfsYSftP0R+WT/gD+X8ONI793WRp+GUAMaLRHY71HIlp+L02d/3GzY8+vnX7k/m0+lfjt6sTjaIZb82k3I6HvNzEKe+c7aLjWjC0MWPAvriiF+7dyenFL4r6g3W9cF8fBgg4nZ92NBVHr/GTGI52o4NY+T+cxF7JF/J7uF4m7IkX8kd5IA+Said8VRzIXxNp/iR/SKT381DTDsySI6Oj/yyh28PgXYq9/yQ8A7APu8GJ1oHzLppDZ1bYl1ScY/9N4BOrM6zn2RTnu5yqsX38PlWJq8obd+iRErM4Gl3S6TejrJUKy8VPV5fyM00fT5a//2HR/dv0hU/9rzdDn2s0dez3pBTIh7/NZVN/A1BLAwQUAAIACABqaH9QQV3xOLgBAAB9BgAAHwAAAHVuaXZlcnNhbC9odG1sX3NraW5fc2V0dGluZ3MuanONlE1TgzAQhu/9FR28Oh2lKK23WupMZzw4Y2+Oh0C3lGnIZpJQrY7/XUK/AixaciEvT97Nbsh+9/rl4yVe/6H/Xb1X85f6vNLAakYVcF3XeYeeW93TPFvCIsuBZwK8BrI9Lj3JP2eCMvZEZRrvXq2tdvw8tF9WjGsXl4SFIjRNaFvK8IMAPynwq5baIa19Sk6d48IYFIMEhQFhBgJVzirGu3qqHjfDBoxbUP+gK5ZAzfTOHz1GneTZMXgMo+nY5RLMJRO7Z0xxELNkkyosxPIQf2iHS693ElR54puusDzTZm4gbwae3c78md9NSgVawyHuOJr4k3sS5iwG7iYUBqNg8gdaM24XtEFvM52ZIx364TAMXFqyFFpVms6i22hYx0Tp1apmK/ieM/BpupKRnO1AXWKFspAXHKBUmNqKtNHQDhLlyJaZSPdcNLaD5OxmrW3Xv1G1jEGMann6K27scJlWMWrXDBvXbE3c2ryru1zQGgx5uXUj6jPVFzglUnGR0CS1+NynarsxzVZj529l3kxtQC0Qedk+7amALrsJqLlYoRWYMSxZ56VW5vPudgpy68nFSTb32fv5BVBLAwQUAAIACABqaH9QYWXKr3wAAAB+AAAAHAAAAHVuaXZlcnNhbC9sb2NhbF9zZXR0aW5ncy54bWyzsa/IzVEoSy0qzszPs1Uy1DNQUkjNS85PycxLt1UKDXHTtVBSKC5JzEtJzMnPS7VVystXUrC347LJyU9OzAlOLSkBKixWKMhJrEwtCknNBTJKUv0Sc4EqL8y/sO/C7gt7L3Zf2Kmgq3BhxoXtF/Zc2HphLxjvU9K34wIAUEsDBBQAAgAIAGtof1AMNXjEEQEAAHMXAAAXAAAAdW5pdmVyc2FsL3VuaXZlcnNhbC5wbmfrDPBz5+WS4mJgYOD19HAJYmBgmcDAwFzEwQYUsf1tqAekGIuD3J0Y1p2TeQnksKQ7+joyMGzs5/6TyArkcxZ4RBYzMPAdBmHG4/krUhgYxDk8XRxDKuLe3tjI2WDAwOD4fb4Rd0rbjQj7ZYJN5R+8/2wFamRQkPAAUSrMnECyIUWBEUhN4FEBiU1qZAGSDkYTQBwPNiEQddKBCaRJEoumbWyXJJwnqXgCUfv27GqwYIEe5eaOahrVNKppVNOoplFNo5pGNY1qGtU0qmlU06imUU2jmkY1jWoa1TSqaVTTqKahq2mJPxtk5HjSudxzP+fM+74Nouh/MsV2H4oy5xOck7r/2EprENfT1c9lnVNCEwBQSwMEFAACAAgAa2h/UNih37tKAAAAawAAABsAAAB1bml2ZXJzYWwvdW5pdmVyc2FsLnBuZy54bWyzsa/IzVEoSy0qzszPs1Uy1DNQsrfj5bIpKEoty0wtV6gAigEFIUBJoRLINUJwyzNTSjJAKkxMEIIZqZnpGSW2ShamFnBBfaCZAFBLAQIAABQAAgAIABMNbk42YVgCRwMAAOEJAAAUAAAAAAAAAAEAAAAAAAAAAAB1bml2ZXJzYWwvcGxheWVyLnhtbFBLAQIAABQAAgAIAGpof1D4WBmPvQYAADQaAAAdAAAAAAAAAAEAAAAAAHkDAAB1bml2ZXJzYWwvY29tbW9uX21lc3NhZ2VzLmxuZ1BLAQIAABQAAgAIAGpof1CEy5bQqgAAAIoBAAAuAAAAAAAAAAEAAAAAAHEKAAB1bml2ZXJzYWwvcGxheWJhY2tfYW5kX25hdmlnYXRpb25fc2V0dGluZ3MueG1sUEsBAgAAFAACAAgAamh/UDjcVAB0BAAAXBQAACcAAAAAAAAAAQAAAAAAZwsAAHVuaXZlcnNhbC9mbGFzaF9wdWJsaXNoaW5nX3NldHRpbmdzLnhtbFBLAQIAABQAAgAIAGpof1A41wDPcgMAAKgMAAAhAAAAAAAAAAEAAAAAACAQAAB1bml2ZXJzYWwvZmxhc2hfc2tpbl9zZXR0aW5ncy54bWxQSwECAAAUAAIACABqaH9QfVq/cnAEAADmEwAAJgAAAAAAAAABAAAAAADREwAAdW5pdmVyc2FsL2h0bWxfcHVibGlzaGluZ19zZXR0aW5ncy54bWxQSwECAAAUAAIACABqaH9QQV3xOLgBAAB9BgAAHwAAAAAAAAABAAAAAACFGAAAdW5pdmVyc2FsL2h0bWxfc2tpbl9zZXR0aW5ncy5qc1BLAQIAABQAAgAIAGpof1BhZcqvfAAAAH4AAAAcAAAAAAAAAAEAAAAAAHoaAAB1bml2ZXJzYWwvbG9jYWxfc2V0dGluZ3MueG1sUEsBAgAAFAACAAgAa2h/UAw1eMQRAQAAcxcAABcAAAAAAAAAAAAAAAAAMBsAAHVuaXZlcnNhbC91bml2ZXJzYWwucG5nUEsBAgAAFAACAAgAa2h/UNih37tKAAAAawAAABsAAAAAAAAAAQAAAAAAdhwAAHVuaXZlcnNhbC91bml2ZXJzYWwucG5nLnhtbFBLBQYAAAAACgAKAAYDAAD5HAAAAAA="/>
  <p:tag name="ISPRING_CURRENT_PLAYER_ID" val="universal"/>
  <p:tag name="ISPRING_PRESENTATION_TITLE" val="Презентация1"/>
  <p:tag name="ISPRING_FIRST_PUBLISH" val="1"/>
  <p:tag name="ISPRING_LMS_API_VERSION" val="SCORM 1.2"/>
  <p:tag name="ISPRING_ULTRA_SCORM_COURSE_ID" val="6EE790CB-5A1B-4204-9DB8-080195DBE791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_UNSAVED" val="[[&quot;k2!z{C943DC0C-4585-42CC-B853-5D4DE29FF332}&quot;,&quot;C:\\Users\\User\\Downloads\\РПГУ&quot;]]"/>
  <p:tag name="ISPRING_SCORM_RATE_SLIDES" val="0"/>
  <p:tag name="ISPRING_SCORM_PASSING_SCORE" val="0.000000"/>
  <p:tag name="ISPRING_PUBLISH_SETTINGS" val="{&quot;commonSettings&quot;:{&quot;webSettings&quot;:{&quot;useMobileViewer&quot;:&quot;T_TRUE&quot;,&quot;format&quot;:&quot;OF_VIDEO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compressionSettings&quot;:{&quot;imageSettings&quot;:{&quot;jpegQuality&quot;:90,&quot;optimizeImageForResolution&quot;:&quot;T_FALSE&quot;},&quot;audioQuality&quot;:8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90,&quot;videoQuality&quot;:90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GENSWF_ADVANCE_TIME" val="3.000"/>
  <p:tag name="ISPRING_SLIDE_INDENT_LEVEL" val="0"/>
  <p:tag name="ISPRING_CUSTOM_TIMING_USED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.000"/>
  <p:tag name="ISPRING_SLIDE_INDENT_LEVEL" val="0"/>
  <p:tag name="ISPRING_CUSTOM_TIMING_USED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.000"/>
  <p:tag name="ISPRING_SLIDE_INDENT_LEVEL" val="0"/>
  <p:tag name="ISPRING_CUSTOM_TIMING_USED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.000"/>
  <p:tag name="ISPRING_SLIDE_INDENT_LEVEL" val="0"/>
  <p:tag name="ISPRING_CUSTOM_TIMING_USED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.000"/>
  <p:tag name="ISPRING_SLIDE_INDENT_LEVEL" val="0"/>
  <p:tag name="ISPRING_CUSTOM_TIMING_USED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.000"/>
  <p:tag name="ISPRING_SLIDE_INDENT_LEVEL" val="0"/>
  <p:tag name="ISPRING_CUSTOM_TIMING_USED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.000"/>
  <p:tag name="ISPRING_SLIDE_INDENT_LEVEL" val="0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.000"/>
  <p:tag name="ISPRING_SLIDE_INDENT_LEVEL" val="0"/>
  <p:tag name="ISPRING_CUSTOM_TIMING_US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">
  <a:themeElements>
    <a:clrScheme name="тема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2683C6"/>
      </a:accent1>
      <a:accent2>
        <a:srgbClr val="58B6C0"/>
      </a:accent2>
      <a:accent3>
        <a:srgbClr val="75BDA7"/>
      </a:accent3>
      <a:accent4>
        <a:srgbClr val="7A8C8E"/>
      </a:accent4>
      <a:accent5>
        <a:srgbClr val="F5AE45"/>
      </a:accent5>
      <a:accent6>
        <a:srgbClr val="C72525"/>
      </a:accent6>
      <a:hlink>
        <a:srgbClr val="0070C0"/>
      </a:hlink>
      <a:folHlink>
        <a:srgbClr val="7E95DE"/>
      </a:folHlink>
    </a:clrScheme>
    <a:fontScheme name="Theme">
      <a:majorFont>
        <a:latin typeface="Open Sans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F44AECE5-9CAC-463C-9761-4D3C09ABCB2B}" vid="{1D762875-F36A-44B7-A302-EF5578A2AEA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25</Words>
  <Application>Microsoft Office PowerPoint</Application>
  <PresentationFormat>Широкоэкранный</PresentationFormat>
  <Paragraphs>10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Segoe UI</vt:lpstr>
      <vt:lpstr>Тема Office</vt:lpstr>
      <vt:lpstr>Theme</vt:lpstr>
      <vt:lpstr>АИС «РПГУ»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Презентация1</dc:title>
  <dc:creator>Ольга Просвирнина</dc:creator>
  <cp:lastModifiedBy>Ольга Просвирнина</cp:lastModifiedBy>
  <cp:revision>5</cp:revision>
  <dcterms:created xsi:type="dcterms:W3CDTF">2020-03-31T09:52:14Z</dcterms:created>
  <dcterms:modified xsi:type="dcterms:W3CDTF">2020-03-31T10:31:01Z</dcterms:modified>
</cp:coreProperties>
</file>